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5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41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4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1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09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31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89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2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05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5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64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18C-072C-4725-8099-B00FAF76FB0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B7260-B091-4AEA-B569-68CDAAF85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98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8F80BEE-5ECA-41A8-9C87-7C31E982B46C}"/>
              </a:ext>
            </a:extLst>
          </p:cNvPr>
          <p:cNvSpPr/>
          <p:nvPr/>
        </p:nvSpPr>
        <p:spPr>
          <a:xfrm>
            <a:off x="0" y="1946246"/>
            <a:ext cx="12192000" cy="18791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36EDD-887D-4B25-B3CA-4BB02FD7C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459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/>
              <a:t>ПОВТОРЕНИЕ ПО ТЕМЕ</a:t>
            </a:r>
            <a:br>
              <a:rPr lang="ru-RU" sz="4800" b="1" dirty="0"/>
            </a:br>
            <a:r>
              <a:rPr lang="ru-RU" sz="4800" b="1" dirty="0"/>
              <a:t>«Однородные члены предложения»</a:t>
            </a:r>
          </a:p>
        </p:txBody>
      </p:sp>
    </p:spTree>
    <p:extLst>
      <p:ext uri="{BB962C8B-B14F-4D97-AF65-F5344CB8AC3E}">
        <p14:creationId xmlns:p14="http://schemas.microsoft.com/office/powerpoint/2010/main" val="147894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746" y="832745"/>
            <a:ext cx="11819021" cy="646413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3200" dirty="0"/>
              <a:t>Жаворонки пели всюду вверху и внизу. </a:t>
            </a:r>
          </a:p>
          <a:p>
            <a:pPr lvl="0">
              <a:lnSpc>
                <a:spcPct val="150000"/>
              </a:lnSpc>
            </a:pPr>
            <a:r>
              <a:rPr lang="ru-RU" sz="3200" dirty="0"/>
              <a:t>Пшеница овёс подсолнух кукуруза всё уже созрело и требовало хозяйских хлопот.</a:t>
            </a:r>
          </a:p>
          <a:p>
            <a:pPr lvl="0">
              <a:lnSpc>
                <a:spcPct val="150000"/>
              </a:lnSpc>
            </a:pPr>
            <a:r>
              <a:rPr lang="ru-RU" sz="3200" dirty="0"/>
              <a:t>Я как будто вижу перед собой эту картину тихие берега лунную дорогу длинные тени и бегущих людей.</a:t>
            </a:r>
          </a:p>
          <a:p>
            <a:pPr lvl="0">
              <a:lnSpc>
                <a:spcPct val="150000"/>
              </a:lnSpc>
            </a:pPr>
            <a:r>
              <a:rPr lang="ru-RU" sz="3200" dirty="0"/>
              <a:t>На площадке на лужайке в беседке всюду та же тишина и безлюдье.</a:t>
            </a:r>
          </a:p>
          <a:p>
            <a:pPr>
              <a:lnSpc>
                <a:spcPct val="150000"/>
              </a:lnSpc>
            </a:pPr>
            <a:endParaRPr lang="ru-RU" sz="3200" dirty="0"/>
          </a:p>
        </p:txBody>
      </p:sp>
      <p:sp>
        <p:nvSpPr>
          <p:cNvPr id="4" name="Овал 3"/>
          <p:cNvSpPr/>
          <p:nvPr/>
        </p:nvSpPr>
        <p:spPr>
          <a:xfrm>
            <a:off x="3673354" y="844614"/>
            <a:ext cx="1022611" cy="946694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761924" y="1569069"/>
            <a:ext cx="1040472" cy="12697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17058" y="1569069"/>
            <a:ext cx="1040472" cy="12697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325628" y="1537422"/>
            <a:ext cx="1040472" cy="12697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9067" y="99479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Овал 9"/>
          <p:cNvSpPr/>
          <p:nvPr/>
        </p:nvSpPr>
        <p:spPr>
          <a:xfrm>
            <a:off x="5953828" y="1166423"/>
            <a:ext cx="346659" cy="3914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693366" y="2371930"/>
            <a:ext cx="1426982" cy="8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252718" y="2375942"/>
            <a:ext cx="886820" cy="8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326120" y="2379954"/>
            <a:ext cx="1590437" cy="8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148832" y="2388530"/>
            <a:ext cx="1410994" cy="8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792101" y="2397106"/>
            <a:ext cx="43033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6619532" y="1832448"/>
            <a:ext cx="735425" cy="716997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047585" y="2368976"/>
            <a:ext cx="1426739" cy="2954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9915266" y="2368976"/>
            <a:ext cx="1821446" cy="6966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9492339" y="1985533"/>
            <a:ext cx="422927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464967" y="1272039"/>
            <a:ext cx="278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 -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95510" y="1832448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61873" y="1872203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61439" y="1832448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630993" y="3957204"/>
            <a:ext cx="1143561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920558" y="3952782"/>
            <a:ext cx="1143561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93366" y="4764886"/>
            <a:ext cx="1143561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549557" y="4756042"/>
            <a:ext cx="803783" cy="1768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244743" y="4760464"/>
            <a:ext cx="1143561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6495962" y="3257777"/>
            <a:ext cx="1402334" cy="946694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7774554" y="3407958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064119" y="3407957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52609" y="419208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2" name="Овал 41"/>
          <p:cNvSpPr/>
          <p:nvPr/>
        </p:nvSpPr>
        <p:spPr>
          <a:xfrm>
            <a:off x="4353340" y="4309836"/>
            <a:ext cx="404190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215665" y="5589995"/>
            <a:ext cx="1660057" cy="19323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3523311" y="5589995"/>
            <a:ext cx="1393246" cy="9661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5350107" y="5609318"/>
            <a:ext cx="1393246" cy="9661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6987244" y="5599656"/>
            <a:ext cx="926503" cy="5910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6829416" y="4957597"/>
            <a:ext cx="1111667" cy="716997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6626404" y="4445154"/>
            <a:ext cx="278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 -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86200" y="503136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31022" y="500390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4704D3B-C323-4AA2-856E-FAAEC03FB472}"/>
              </a:ext>
            </a:extLst>
          </p:cNvPr>
          <p:cNvSpPr txBox="1"/>
          <p:nvPr/>
        </p:nvSpPr>
        <p:spPr>
          <a:xfrm>
            <a:off x="452356" y="360942"/>
            <a:ext cx="489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РАССТАВЬ ЗНАКИ ПРЕПИНАНИЯ. КОЛЛЕКТИВНО </a:t>
            </a:r>
          </a:p>
        </p:txBody>
      </p:sp>
    </p:spTree>
    <p:extLst>
      <p:ext uri="{BB962C8B-B14F-4D97-AF65-F5344CB8AC3E}">
        <p14:creationId xmlns:p14="http://schemas.microsoft.com/office/powerpoint/2010/main" val="148142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22" grpId="0" animBg="1"/>
      <p:bldP spid="27" grpId="0" animBg="1"/>
      <p:bldP spid="28" grpId="0"/>
      <p:bldP spid="29" grpId="0"/>
      <p:bldP spid="30" grpId="0"/>
      <p:bldP spid="31" grpId="0"/>
      <p:bldP spid="38" grpId="0" animBg="1"/>
      <p:bldP spid="39" grpId="0"/>
      <p:bldP spid="40" grpId="0"/>
      <p:bldP spid="41" grpId="0"/>
      <p:bldP spid="42" grpId="0" animBg="1"/>
      <p:bldP spid="50" grpId="0" animBg="1"/>
      <p:bldP spid="51" grpId="0"/>
      <p:bldP spid="52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683" y="273551"/>
            <a:ext cx="11650579" cy="633178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200000"/>
              </a:lnSpc>
            </a:pPr>
            <a:r>
              <a:rPr lang="ru-RU" dirty="0"/>
              <a:t>Счастье горе радость боль все эти чувства были в моей жизни. </a:t>
            </a:r>
          </a:p>
          <a:p>
            <a:pPr lvl="0">
              <a:lnSpc>
                <a:spcPct val="200000"/>
              </a:lnSpc>
            </a:pPr>
            <a:r>
              <a:rPr lang="ru-RU" dirty="0"/>
              <a:t>По опушкам лесов ещё растут грибы   красноголовые подосиновики розовые сыроежки душистые рыжики.</a:t>
            </a:r>
          </a:p>
          <a:p>
            <a:pPr lvl="0">
              <a:lnSpc>
                <a:spcPct val="200000"/>
              </a:lnSpc>
            </a:pPr>
            <a:r>
              <a:rPr lang="ru-RU" dirty="0"/>
              <a:t>Листья лежали везде на склонах гор на деревьях на дороге на глади озера.</a:t>
            </a:r>
          </a:p>
          <a:p>
            <a:pPr lvl="0">
              <a:lnSpc>
                <a:spcPct val="200000"/>
              </a:lnSpc>
            </a:pPr>
            <a:r>
              <a:rPr lang="ru-RU" dirty="0"/>
              <a:t>Луг пестрел цветами жёлтыми лютиками синими колокольчиками белой ромашкой.</a:t>
            </a:r>
          </a:p>
          <a:p>
            <a:pPr>
              <a:lnSpc>
                <a:spcPct val="200000"/>
              </a:lnSpc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603337" y="1046922"/>
            <a:ext cx="1106193" cy="8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21928" y="1046922"/>
            <a:ext cx="556229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710432" y="1054989"/>
            <a:ext cx="1013429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896501" y="1054989"/>
            <a:ext cx="675499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796966" y="1054989"/>
            <a:ext cx="1089811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830565" y="308563"/>
            <a:ext cx="1022611" cy="946694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643029" y="45874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72411" y="45874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30976" y="45874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9132" y="-82002"/>
            <a:ext cx="278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 - </a:t>
            </a:r>
          </a:p>
        </p:txBody>
      </p:sp>
      <p:sp>
        <p:nvSpPr>
          <p:cNvPr id="19" name="Овал 18"/>
          <p:cNvSpPr/>
          <p:nvPr/>
        </p:nvSpPr>
        <p:spPr>
          <a:xfrm>
            <a:off x="5095675" y="1311691"/>
            <a:ext cx="1022611" cy="946694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5053883" y="1993616"/>
            <a:ext cx="1106193" cy="8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8548990" y="2001683"/>
            <a:ext cx="2404286" cy="80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1921415" y="2822713"/>
            <a:ext cx="1709561" cy="7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143615" y="2806548"/>
            <a:ext cx="1198255" cy="161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855875" y="1386006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73485" y="225838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10865" y="143461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: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894821" y="3811118"/>
            <a:ext cx="757050" cy="12697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248354" y="3792779"/>
            <a:ext cx="1171785" cy="31036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474597" y="3777261"/>
            <a:ext cx="1476707" cy="1551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554615" y="3798081"/>
            <a:ext cx="947194" cy="19385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0051585" y="3786430"/>
            <a:ext cx="901691" cy="6349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2879700" y="3075338"/>
            <a:ext cx="844162" cy="847305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666992" y="317582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71672" y="319428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55736" y="316863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41805" y="317582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2441212" y="5534272"/>
            <a:ext cx="1189764" cy="513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376790" y="5489346"/>
            <a:ext cx="1189764" cy="513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134122" y="5486777"/>
            <a:ext cx="2507374" cy="2569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92458" y="6322777"/>
            <a:ext cx="1607584" cy="1176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2435274" y="4658422"/>
            <a:ext cx="1216597" cy="1119525"/>
          </a:xfrm>
          <a:prstGeom prst="ellipse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3584668" y="490069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58597" y="490069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502303" y="492213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87B2DDE-379D-495F-BC63-2B96240F9346}"/>
              </a:ext>
            </a:extLst>
          </p:cNvPr>
          <p:cNvSpPr txBox="1"/>
          <p:nvPr/>
        </p:nvSpPr>
        <p:spPr>
          <a:xfrm>
            <a:off x="479039" y="118386"/>
            <a:ext cx="533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РАССТАВЬ ЗНАКИ ПРЕПИНАНИЯ. САМОСТОЯТЕЛЬНО </a:t>
            </a:r>
          </a:p>
        </p:txBody>
      </p:sp>
    </p:spTree>
    <p:extLst>
      <p:ext uri="{BB962C8B-B14F-4D97-AF65-F5344CB8AC3E}">
        <p14:creationId xmlns:p14="http://schemas.microsoft.com/office/powerpoint/2010/main" val="314303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8" grpId="0"/>
      <p:bldP spid="19" grpId="0" animBg="1"/>
      <p:bldP spid="27" grpId="0"/>
      <p:bldP spid="28" grpId="0"/>
      <p:bldP spid="29" grpId="0"/>
      <p:bldP spid="40" grpId="0" animBg="1"/>
      <p:bldP spid="41" grpId="0"/>
      <p:bldP spid="42" grpId="0"/>
      <p:bldP spid="43" grpId="0"/>
      <p:bldP spid="44" grpId="0"/>
      <p:bldP spid="57" grpId="0" animBg="1"/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83627" y="3084097"/>
            <a:ext cx="924911" cy="920976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659117" y="126123"/>
            <a:ext cx="7304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ОДНОРОДНЫЕ ЧЛЕНЫ СВЯЗАНЫ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1185" y="1131010"/>
            <a:ext cx="3158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с помощью союза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735613" y="772454"/>
            <a:ext cx="1" cy="5544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30662" y="1131010"/>
            <a:ext cx="3158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без союза</a:t>
            </a:r>
          </a:p>
        </p:txBody>
      </p:sp>
      <p:sp>
        <p:nvSpPr>
          <p:cNvPr id="17" name="Овал 16"/>
          <p:cNvSpPr/>
          <p:nvPr/>
        </p:nvSpPr>
        <p:spPr>
          <a:xfrm>
            <a:off x="2067908" y="3084097"/>
            <a:ext cx="924911" cy="920976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419191" y="2989617"/>
            <a:ext cx="924911" cy="920976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82206" y="2989617"/>
            <a:ext cx="924911" cy="920976"/>
          </a:xfrm>
          <a:prstGeom prst="ellipse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04648" y="1822969"/>
            <a:ext cx="924911" cy="92097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044262" y="1822969"/>
            <a:ext cx="924911" cy="92097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581806" y="5038259"/>
            <a:ext cx="924911" cy="920976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218135" y="5038259"/>
            <a:ext cx="924911" cy="920976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901761" y="5038259"/>
            <a:ext cx="924911" cy="920976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313793" y="3450105"/>
            <a:ext cx="72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но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12220" y="3369884"/>
            <a:ext cx="72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59624" y="2229002"/>
            <a:ext cx="72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30212" y="5418598"/>
            <a:ext cx="72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77709" y="5418597"/>
            <a:ext cx="72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25238" y="5418597"/>
            <a:ext cx="725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96197" y="3355491"/>
            <a:ext cx="72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49461" y="3279600"/>
            <a:ext cx="72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49061" y="5280097"/>
            <a:ext cx="72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79478" y="5280097"/>
            <a:ext cx="72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5" name="Овал 34"/>
          <p:cNvSpPr/>
          <p:nvPr/>
        </p:nvSpPr>
        <p:spPr>
          <a:xfrm>
            <a:off x="8779421" y="1984380"/>
            <a:ext cx="924911" cy="92097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0107010" y="1984380"/>
            <a:ext cx="924911" cy="92097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9644555" y="2282280"/>
            <a:ext cx="725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93599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880241" y="225096"/>
            <a:ext cx="105156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РАССТАВЬТЕ ЗНАКИ ПРЕПИНАНИЯ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358511" y="21406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097663"/>
              </p:ext>
            </p:extLst>
          </p:nvPr>
        </p:nvGraphicFramePr>
        <p:xfrm>
          <a:off x="3377186" y="1007173"/>
          <a:ext cx="5052439" cy="4933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Visio" r:id="rId3" imgW="3394980" imgH="3304995" progId="Visio.Drawing.11">
                  <p:embed/>
                </p:oleObj>
              </mc:Choice>
              <mc:Fallback>
                <p:oleObj name="Visio" r:id="rId3" imgW="3394980" imgH="3304995" progId="Visio.Drawing.11">
                  <p:embed/>
                  <p:pic>
                    <p:nvPicPr>
                      <p:cNvPr id="7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186" y="1007173"/>
                        <a:ext cx="5052439" cy="49335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20761" y="396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277672" y="1288566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64932" y="1288565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91947" y="2019906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21294" y="2751246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85513" y="2751245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97756" y="3403116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19610" y="4243108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4942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414151"/>
              </p:ext>
            </p:extLst>
          </p:nvPr>
        </p:nvGraphicFramePr>
        <p:xfrm>
          <a:off x="3300986" y="1285875"/>
          <a:ext cx="5052439" cy="4574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Visio" r:id="rId3" imgW="3232836" imgH="3304745" progId="Visio.Drawing.11">
                  <p:embed/>
                </p:oleObj>
              </mc:Choice>
              <mc:Fallback>
                <p:oleObj name="Visio" r:id="rId3" imgW="3232836" imgH="3304745" progId="Visio.Drawing.11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986" y="1285875"/>
                        <a:ext cx="5052439" cy="45747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3"/>
          <p:cNvSpPr txBox="1">
            <a:spLocks noGrp="1"/>
          </p:cNvSpPr>
          <p:nvPr>
            <p:ph type="title"/>
          </p:nvPr>
        </p:nvSpPr>
        <p:spPr>
          <a:xfrm>
            <a:off x="880241" y="225096"/>
            <a:ext cx="105156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РАССТАВЬТЕ ЗНАКИ ПРЕПИНАНИЯ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3010" y="1538008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43385" y="2176183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86310" y="2176183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29285" y="3573252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23663" y="4210105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9284" y="4979546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38544" y="4979545"/>
            <a:ext cx="370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25094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3172" y="336331"/>
            <a:ext cx="1950906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651969"/>
              </p:ext>
            </p:extLst>
          </p:nvPr>
        </p:nvGraphicFramePr>
        <p:xfrm>
          <a:off x="1416762" y="220717"/>
          <a:ext cx="9619099" cy="7052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Visio" r:id="rId3" imgW="10315725" imgH="7563028" progId="Visio.Drawing.15">
                  <p:embed/>
                </p:oleObj>
              </mc:Choice>
              <mc:Fallback>
                <p:oleObj name="Visio" r:id="rId3" imgW="10315725" imgH="7563028" progId="Visio.Drawing.15">
                  <p:embed/>
                  <p:pic>
                    <p:nvPicPr>
                      <p:cNvPr id="6" name="Объект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6762" y="220717"/>
                        <a:ext cx="9619099" cy="7052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264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Овал 171"/>
          <p:cNvSpPr/>
          <p:nvPr/>
        </p:nvSpPr>
        <p:spPr>
          <a:xfrm>
            <a:off x="7329030" y="5669729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3917171" y="3942015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вал 107"/>
          <p:cNvSpPr/>
          <p:nvPr/>
        </p:nvSpPr>
        <p:spPr>
          <a:xfrm>
            <a:off x="2518365" y="3085325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3601484" y="2678833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243977" y="1671978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46316"/>
              </p:ext>
            </p:extLst>
          </p:nvPr>
        </p:nvGraphicFramePr>
        <p:xfrm>
          <a:off x="343865" y="32766"/>
          <a:ext cx="11495208" cy="68252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2012">
                  <a:extLst>
                    <a:ext uri="{9D8B030D-6E8A-4147-A177-3AD203B41FA5}">
                      <a16:colId xmlns:a16="http://schemas.microsoft.com/office/drawing/2014/main" val="1584629838"/>
                    </a:ext>
                  </a:extLst>
                </a:gridCol>
                <a:gridCol w="7862912">
                  <a:extLst>
                    <a:ext uri="{9D8B030D-6E8A-4147-A177-3AD203B41FA5}">
                      <a16:colId xmlns:a16="http://schemas.microsoft.com/office/drawing/2014/main" val="902402300"/>
                    </a:ext>
                  </a:extLst>
                </a:gridCol>
                <a:gridCol w="2940284">
                  <a:extLst>
                    <a:ext uri="{9D8B030D-6E8A-4147-A177-3AD203B41FA5}">
                      <a16:colId xmlns:a16="http://schemas.microsoft.com/office/drawing/2014/main" val="1570152670"/>
                    </a:ext>
                  </a:extLst>
                </a:gridCol>
              </a:tblGrid>
              <a:tr h="5116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extLst>
                  <a:ext uri="{0D108BD9-81ED-4DB2-BD59-A6C34878D82A}">
                    <a16:rowId xmlns:a16="http://schemas.microsoft.com/office/drawing/2014/main" val="3128520136"/>
                  </a:ext>
                </a:extLst>
              </a:tr>
              <a:tr h="1023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effectLst/>
                        </a:rPr>
                        <a:t>1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Беззаботно безмятежно на опушке рос подснежник.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extLst>
                  <a:ext uri="{0D108BD9-81ED-4DB2-BD59-A6C34878D82A}">
                    <a16:rowId xmlns:a16="http://schemas.microsoft.com/office/drawing/2014/main" val="3463261250"/>
                  </a:ext>
                </a:extLst>
              </a:tr>
              <a:tr h="10232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Равнодушный и беспечный ученик потерял дневник.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extLst>
                  <a:ext uri="{0D108BD9-81ED-4DB2-BD59-A6C34878D82A}">
                    <a16:rowId xmlns:a16="http://schemas.microsoft.com/office/drawing/2014/main" val="971282646"/>
                  </a:ext>
                </a:extLst>
              </a:tr>
              <a:tr h="10232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Шепоты шорохи и непонятные звуки раздавались в чащобе и пугали медвежонка.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extLst>
                  <a:ext uri="{0D108BD9-81ED-4DB2-BD59-A6C34878D82A}">
                    <a16:rowId xmlns:a16="http://schemas.microsoft.com/office/drawing/2014/main" val="1117407683"/>
                  </a:ext>
                </a:extLst>
              </a:tr>
              <a:tr h="10232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4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Змеиное шипение и соловьиное пение вызывают разные ощущения.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extLst>
                  <a:ext uri="{0D108BD9-81ED-4DB2-BD59-A6C34878D82A}">
                    <a16:rowId xmlns:a16="http://schemas.microsoft.com/office/drawing/2014/main" val="1693812002"/>
                  </a:ext>
                </a:extLst>
              </a:tr>
              <a:tr h="15348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5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Единые требования к сочинению постепенно претерпели многочисленные изменения и дополнения.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03" marR="71003" marT="0" marB="0"/>
                </a:tc>
                <a:extLst>
                  <a:ext uri="{0D108BD9-81ED-4DB2-BD59-A6C34878D82A}">
                    <a16:rowId xmlns:a16="http://schemas.microsoft.com/office/drawing/2014/main" val="1913843396"/>
                  </a:ext>
                </a:extLst>
              </a:tr>
            </a:tbl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1106129" y="1378974"/>
            <a:ext cx="195416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6472084" y="956187"/>
            <a:ext cx="540774" cy="2458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106129" y="956187"/>
            <a:ext cx="1696065" cy="0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98839" y="980768"/>
            <a:ext cx="1696065" cy="0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64510" y="973393"/>
            <a:ext cx="1499419" cy="7375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9029859" y="618309"/>
            <a:ext cx="2644019" cy="760665"/>
            <a:chOff x="9029859" y="618309"/>
            <a:chExt cx="2644019" cy="760665"/>
          </a:xfrm>
        </p:grpSpPr>
        <p:sp>
          <p:nvSpPr>
            <p:cNvPr id="13" name="Левая круглая скобка 12"/>
            <p:cNvSpPr/>
            <p:nvPr/>
          </p:nvSpPr>
          <p:spPr>
            <a:xfrm>
              <a:off x="9029859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Левая круглая скобка 13"/>
            <p:cNvSpPr/>
            <p:nvPr/>
          </p:nvSpPr>
          <p:spPr>
            <a:xfrm rot="10800000">
              <a:off x="11464872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9029859" y="1702526"/>
            <a:ext cx="2644019" cy="760665"/>
            <a:chOff x="9029859" y="618309"/>
            <a:chExt cx="2644019" cy="760665"/>
          </a:xfrm>
        </p:grpSpPr>
        <p:sp>
          <p:nvSpPr>
            <p:cNvPr id="22" name="Левая круглая скобка 21"/>
            <p:cNvSpPr/>
            <p:nvPr/>
          </p:nvSpPr>
          <p:spPr>
            <a:xfrm>
              <a:off x="9029859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Левая круглая скобка 22"/>
            <p:cNvSpPr/>
            <p:nvPr/>
          </p:nvSpPr>
          <p:spPr>
            <a:xfrm rot="10800000">
              <a:off x="11464872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9029859" y="2982686"/>
            <a:ext cx="2644019" cy="760665"/>
            <a:chOff x="9029859" y="618309"/>
            <a:chExt cx="2644019" cy="760665"/>
          </a:xfrm>
        </p:grpSpPr>
        <p:sp>
          <p:nvSpPr>
            <p:cNvPr id="25" name="Левая круглая скобка 24"/>
            <p:cNvSpPr/>
            <p:nvPr/>
          </p:nvSpPr>
          <p:spPr>
            <a:xfrm>
              <a:off x="9029859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Левая круглая скобка 25"/>
            <p:cNvSpPr/>
            <p:nvPr/>
          </p:nvSpPr>
          <p:spPr>
            <a:xfrm rot="10800000">
              <a:off x="11464872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9030825" y="4159678"/>
            <a:ext cx="2644019" cy="760665"/>
            <a:chOff x="9029859" y="618309"/>
            <a:chExt cx="2644019" cy="760665"/>
          </a:xfrm>
        </p:grpSpPr>
        <p:sp>
          <p:nvSpPr>
            <p:cNvPr id="28" name="Левая круглая скобка 27"/>
            <p:cNvSpPr/>
            <p:nvPr/>
          </p:nvSpPr>
          <p:spPr>
            <a:xfrm>
              <a:off x="9029859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Левая круглая скобка 28"/>
            <p:cNvSpPr/>
            <p:nvPr/>
          </p:nvSpPr>
          <p:spPr>
            <a:xfrm rot="10800000">
              <a:off x="11464872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9029859" y="5347557"/>
            <a:ext cx="2644019" cy="760665"/>
            <a:chOff x="9029859" y="618309"/>
            <a:chExt cx="2644019" cy="760665"/>
          </a:xfrm>
        </p:grpSpPr>
        <p:sp>
          <p:nvSpPr>
            <p:cNvPr id="31" name="Левая круглая скобка 30"/>
            <p:cNvSpPr/>
            <p:nvPr/>
          </p:nvSpPr>
          <p:spPr>
            <a:xfrm>
              <a:off x="9029859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Левая круглая скобка 31"/>
            <p:cNvSpPr/>
            <p:nvPr/>
          </p:nvSpPr>
          <p:spPr>
            <a:xfrm rot="10800000">
              <a:off x="11464872" y="618309"/>
              <a:ext cx="209006" cy="760665"/>
            </a:xfrm>
            <a:prstGeom prst="lef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Овал 32"/>
          <p:cNvSpPr/>
          <p:nvPr/>
        </p:nvSpPr>
        <p:spPr>
          <a:xfrm>
            <a:off x="9134362" y="670101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9901989" y="689505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0635864" y="1018044"/>
            <a:ext cx="433189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1117496" y="1030076"/>
            <a:ext cx="5323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08316" y="521250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40" name="Овал 39"/>
          <p:cNvSpPr/>
          <p:nvPr/>
        </p:nvSpPr>
        <p:spPr>
          <a:xfrm>
            <a:off x="1041184" y="456035"/>
            <a:ext cx="186283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904023" y="464797"/>
            <a:ext cx="186283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9670325" y="823291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9189954" y="998640"/>
            <a:ext cx="571389" cy="15716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9929310" y="1006498"/>
            <a:ext cx="587943" cy="632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5328607" y="2019869"/>
            <a:ext cx="1035322" cy="2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533465" y="2017411"/>
            <a:ext cx="1113004" cy="2458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137487" y="2463191"/>
            <a:ext cx="1264519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олилиния 66"/>
          <p:cNvSpPr/>
          <p:nvPr/>
        </p:nvSpPr>
        <p:spPr>
          <a:xfrm>
            <a:off x="1123406" y="1889287"/>
            <a:ext cx="2092197" cy="122393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>
            <a:off x="3602627" y="1944103"/>
            <a:ext cx="1673725" cy="100982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062670" y="1456340"/>
            <a:ext cx="217716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3529220" y="1456339"/>
            <a:ext cx="1820538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9172248" y="1757810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9752569" y="2045085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75" name="Овал 74"/>
          <p:cNvSpPr/>
          <p:nvPr/>
        </p:nvSpPr>
        <p:spPr>
          <a:xfrm>
            <a:off x="10055649" y="1741373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 flipV="1">
            <a:off x="10802894" y="2082858"/>
            <a:ext cx="266159" cy="17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1117496" y="2086239"/>
            <a:ext cx="433189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олилиния 78"/>
          <p:cNvSpPr/>
          <p:nvPr/>
        </p:nvSpPr>
        <p:spPr>
          <a:xfrm>
            <a:off x="9222385" y="2059212"/>
            <a:ext cx="547278" cy="85970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олилиния 79"/>
          <p:cNvSpPr/>
          <p:nvPr/>
        </p:nvSpPr>
        <p:spPr>
          <a:xfrm>
            <a:off x="10110880" y="2045085"/>
            <a:ext cx="547278" cy="85970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 flipV="1">
            <a:off x="1137487" y="2982685"/>
            <a:ext cx="1148513" cy="153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2421048" y="2990383"/>
            <a:ext cx="1148513" cy="153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V="1">
            <a:off x="5846268" y="2998081"/>
            <a:ext cx="896203" cy="21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6819580" y="3005779"/>
            <a:ext cx="1843157" cy="16806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V="1">
            <a:off x="2880548" y="3445383"/>
            <a:ext cx="966323" cy="6209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олилиния 90"/>
          <p:cNvSpPr/>
          <p:nvPr/>
        </p:nvSpPr>
        <p:spPr>
          <a:xfrm>
            <a:off x="3945722" y="2963259"/>
            <a:ext cx="1735351" cy="120927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1133227" y="3449889"/>
            <a:ext cx="1287821" cy="9092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4011381" y="3454435"/>
            <a:ext cx="1834887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Овал 95"/>
          <p:cNvSpPr/>
          <p:nvPr/>
        </p:nvSpPr>
        <p:spPr>
          <a:xfrm>
            <a:off x="1041878" y="2482185"/>
            <a:ext cx="1302061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2405906" y="2482177"/>
            <a:ext cx="1214355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5821732" y="2506750"/>
            <a:ext cx="92073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TextBox 98"/>
          <p:cNvSpPr txBox="1"/>
          <p:nvPr/>
        </p:nvSpPr>
        <p:spPr>
          <a:xfrm>
            <a:off x="2198197" y="2592011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01" name="Овал 100"/>
          <p:cNvSpPr/>
          <p:nvPr/>
        </p:nvSpPr>
        <p:spPr>
          <a:xfrm>
            <a:off x="6741401" y="2508664"/>
            <a:ext cx="2011148" cy="657079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2766456" y="2954337"/>
            <a:ext cx="1128566" cy="657079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9056499" y="3154609"/>
            <a:ext cx="420653" cy="416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9516175" y="3163829"/>
            <a:ext cx="420653" cy="416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10126963" y="3163829"/>
            <a:ext cx="420653" cy="416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10609815" y="3151196"/>
            <a:ext cx="420653" cy="416818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11220603" y="3150831"/>
            <a:ext cx="420653" cy="416818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9134362" y="3359240"/>
            <a:ext cx="276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9588332" y="3372238"/>
            <a:ext cx="276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10207001" y="3385028"/>
            <a:ext cx="276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10667355" y="3372238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11296620" y="3359240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9333706" y="3097020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862021" y="3259681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0946470" y="3263672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 flipV="1">
            <a:off x="2518365" y="4319337"/>
            <a:ext cx="1376657" cy="102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6121029" y="4319337"/>
            <a:ext cx="891829" cy="102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7089967" y="4322718"/>
            <a:ext cx="1572770" cy="6858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Полилиния 128"/>
          <p:cNvSpPr/>
          <p:nvPr/>
        </p:nvSpPr>
        <p:spPr>
          <a:xfrm>
            <a:off x="1168246" y="4242126"/>
            <a:ext cx="1233760" cy="77211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олилиния 129"/>
          <p:cNvSpPr/>
          <p:nvPr/>
        </p:nvSpPr>
        <p:spPr>
          <a:xfrm>
            <a:off x="4242755" y="4299804"/>
            <a:ext cx="1670234" cy="4571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 flipV="1">
            <a:off x="2366579" y="4740442"/>
            <a:ext cx="1528443" cy="1677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Полилиния 133"/>
          <p:cNvSpPr/>
          <p:nvPr/>
        </p:nvSpPr>
        <p:spPr>
          <a:xfrm>
            <a:off x="1132246" y="4697159"/>
            <a:ext cx="1065952" cy="60054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Овал 134"/>
          <p:cNvSpPr/>
          <p:nvPr/>
        </p:nvSpPr>
        <p:spPr>
          <a:xfrm>
            <a:off x="2475349" y="3778190"/>
            <a:ext cx="141967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вал 135"/>
          <p:cNvSpPr/>
          <p:nvPr/>
        </p:nvSpPr>
        <p:spPr>
          <a:xfrm>
            <a:off x="6066424" y="3831138"/>
            <a:ext cx="102354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9150175" y="4216884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9929310" y="4254035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4" name="Прямая соединительная линия 143"/>
          <p:cNvCxnSpPr/>
          <p:nvPr/>
        </p:nvCxnSpPr>
        <p:spPr>
          <a:xfrm>
            <a:off x="10718773" y="4575930"/>
            <a:ext cx="846465" cy="6644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9261692" y="4575930"/>
            <a:ext cx="4648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flipV="1">
            <a:off x="9969389" y="4582574"/>
            <a:ext cx="547864" cy="153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9665967" y="4540010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cxnSp>
        <p:nvCxnSpPr>
          <p:cNvPr id="153" name="Прямая соединительная линия 152"/>
          <p:cNvCxnSpPr/>
          <p:nvPr/>
        </p:nvCxnSpPr>
        <p:spPr>
          <a:xfrm flipV="1">
            <a:off x="2402006" y="5570621"/>
            <a:ext cx="1609375" cy="153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1106129" y="5992933"/>
            <a:ext cx="1774419" cy="2458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Полилиния 157"/>
          <p:cNvSpPr/>
          <p:nvPr/>
        </p:nvSpPr>
        <p:spPr>
          <a:xfrm>
            <a:off x="1107654" y="5530219"/>
            <a:ext cx="1129158" cy="55798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 flipV="1">
            <a:off x="4384360" y="5530219"/>
            <a:ext cx="1736669" cy="1677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flipV="1">
            <a:off x="5681073" y="5992933"/>
            <a:ext cx="1646159" cy="2880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flipV="1">
            <a:off x="1137487" y="6436895"/>
            <a:ext cx="1861352" cy="473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6241739" y="5541651"/>
            <a:ext cx="1819419" cy="533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Полилиния 168"/>
          <p:cNvSpPr/>
          <p:nvPr/>
        </p:nvSpPr>
        <p:spPr>
          <a:xfrm>
            <a:off x="3033864" y="5959567"/>
            <a:ext cx="2482014" cy="148655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Овал 169"/>
          <p:cNvSpPr/>
          <p:nvPr/>
        </p:nvSpPr>
        <p:spPr>
          <a:xfrm>
            <a:off x="5553159" y="5502498"/>
            <a:ext cx="186283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Овал 170"/>
          <p:cNvSpPr/>
          <p:nvPr/>
        </p:nvSpPr>
        <p:spPr>
          <a:xfrm>
            <a:off x="1123406" y="5994839"/>
            <a:ext cx="186283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3" name="Прямая соединительная линия 172"/>
          <p:cNvCxnSpPr/>
          <p:nvPr/>
        </p:nvCxnSpPr>
        <p:spPr>
          <a:xfrm>
            <a:off x="9172248" y="5727889"/>
            <a:ext cx="4398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>
            <a:off x="9657615" y="5725431"/>
            <a:ext cx="585706" cy="2458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Овал 176"/>
          <p:cNvSpPr/>
          <p:nvPr/>
        </p:nvSpPr>
        <p:spPr>
          <a:xfrm>
            <a:off x="10287164" y="5372625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TextBox 177"/>
          <p:cNvSpPr txBox="1"/>
          <p:nvPr/>
        </p:nvSpPr>
        <p:spPr>
          <a:xfrm>
            <a:off x="10820141" y="5697912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79" name="Овал 178"/>
          <p:cNvSpPr/>
          <p:nvPr/>
        </p:nvSpPr>
        <p:spPr>
          <a:xfrm>
            <a:off x="11106632" y="5380228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0" name="Прямая соединительная линия 179"/>
          <p:cNvCxnSpPr/>
          <p:nvPr/>
        </p:nvCxnSpPr>
        <p:spPr>
          <a:xfrm>
            <a:off x="10376737" y="5722594"/>
            <a:ext cx="424927" cy="283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>
            <a:endCxn id="32" idx="1"/>
          </p:cNvCxnSpPr>
          <p:nvPr/>
        </p:nvCxnSpPr>
        <p:spPr>
          <a:xfrm>
            <a:off x="11142005" y="5726714"/>
            <a:ext cx="531873" cy="1175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98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37" grpId="0" animBg="1"/>
      <p:bldP spid="108" grpId="0" animBg="1"/>
      <p:bldP spid="100" grpId="0" animBg="1"/>
      <p:bldP spid="71" grpId="0" animBg="1"/>
      <p:bldP spid="33" grpId="0" animBg="1"/>
      <p:bldP spid="34" grpId="0" animBg="1"/>
      <p:bldP spid="39" grpId="0"/>
      <p:bldP spid="40" grpId="0" animBg="1"/>
      <p:bldP spid="41" grpId="0" animBg="1"/>
      <p:bldP spid="42" grpId="0"/>
      <p:bldP spid="67" grpId="0" animBg="1"/>
      <p:bldP spid="68" grpId="0" animBg="1"/>
      <p:bldP spid="69" grpId="0" animBg="1"/>
      <p:bldP spid="70" grpId="0" animBg="1"/>
      <p:bldP spid="73" grpId="0" animBg="1"/>
      <p:bldP spid="74" grpId="0"/>
      <p:bldP spid="75" grpId="0" animBg="1"/>
      <p:bldP spid="79" grpId="0" animBg="1"/>
      <p:bldP spid="80" grpId="0" animBg="1"/>
      <p:bldP spid="91" grpId="0" animBg="1"/>
      <p:bldP spid="96" grpId="0" animBg="1"/>
      <p:bldP spid="97" grpId="0" animBg="1"/>
      <p:bldP spid="98" grpId="0" animBg="1"/>
      <p:bldP spid="99" grpId="0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20" grpId="0"/>
      <p:bldP spid="121" grpId="0"/>
      <p:bldP spid="122" grpId="0"/>
      <p:bldP spid="129" grpId="0" animBg="1"/>
      <p:bldP spid="130" grpId="0" animBg="1"/>
      <p:bldP spid="134" grpId="0" animBg="1"/>
      <p:bldP spid="135" grpId="0" animBg="1"/>
      <p:bldP spid="136" grpId="0" animBg="1"/>
      <p:bldP spid="141" grpId="0" animBg="1"/>
      <p:bldP spid="142" grpId="0" animBg="1"/>
      <p:bldP spid="151" grpId="0"/>
      <p:bldP spid="158" grpId="0" animBg="1"/>
      <p:bldP spid="169" grpId="0" animBg="1"/>
      <p:bldP spid="170" grpId="0" animBg="1"/>
      <p:bldP spid="171" grpId="0" animBg="1"/>
      <p:bldP spid="177" grpId="0" animBg="1"/>
      <p:bldP spid="178" grpId="0"/>
      <p:bldP spid="1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Овал 144"/>
          <p:cNvSpPr/>
          <p:nvPr/>
        </p:nvSpPr>
        <p:spPr>
          <a:xfrm>
            <a:off x="922471" y="6197632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4338298" y="5354324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8773106" y="4079486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4858882" y="3223449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194907" y="916216"/>
            <a:ext cx="384987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029864" y="167230"/>
            <a:ext cx="460286" cy="35206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61012" y="218805"/>
            <a:ext cx="325584" cy="3226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310546"/>
              </p:ext>
            </p:extLst>
          </p:nvPr>
        </p:nvGraphicFramePr>
        <p:xfrm>
          <a:off x="140369" y="95476"/>
          <a:ext cx="11915273" cy="64612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7301">
                  <a:extLst>
                    <a:ext uri="{9D8B030D-6E8A-4147-A177-3AD203B41FA5}">
                      <a16:colId xmlns:a16="http://schemas.microsoft.com/office/drawing/2014/main" val="2102036837"/>
                    </a:ext>
                  </a:extLst>
                </a:gridCol>
                <a:gridCol w="8247256">
                  <a:extLst>
                    <a:ext uri="{9D8B030D-6E8A-4147-A177-3AD203B41FA5}">
                      <a16:colId xmlns:a16="http://schemas.microsoft.com/office/drawing/2014/main" val="289524312"/>
                    </a:ext>
                  </a:extLst>
                </a:gridCol>
                <a:gridCol w="2950716">
                  <a:extLst>
                    <a:ext uri="{9D8B030D-6E8A-4147-A177-3AD203B41FA5}">
                      <a16:colId xmlns:a16="http://schemas.microsoft.com/office/drawing/2014/main" val="2061394267"/>
                    </a:ext>
                  </a:extLst>
                </a:gridCol>
              </a:tblGrid>
              <a:tr h="7313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6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Она говорила тихо и слабо но очень быстро.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2889536684"/>
                  </a:ext>
                </a:extLst>
              </a:tr>
              <a:tr h="146267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7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Беседа с этим приятелем содержательна но скучна.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576861524"/>
                  </a:ext>
                </a:extLst>
              </a:tr>
              <a:tr h="7313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Кот столик сильно исцарапал взвизгнул вскрикнул спрыгнул на пол.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285661589"/>
                  </a:ext>
                </a:extLst>
              </a:tr>
              <a:tr h="7313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Мой папа не изнеженный а вспыльчивый рассерженный.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501777084"/>
                  </a:ext>
                </a:extLst>
              </a:tr>
              <a:tr h="7313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10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Морковку на терке перетираю потом подметаю и быстро стираю.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766799580"/>
                  </a:ext>
                </a:extLst>
              </a:tr>
              <a:tr h="7313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11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Ненасытный обжора любит харчо печеночный паштет пшенную кашу и крыжовенное варенье.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3175535858"/>
                  </a:ext>
                </a:extLst>
              </a:tr>
              <a:tr h="7313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12</a:t>
                      </a:r>
                      <a:endParaRPr lang="ru-RU" sz="2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 dirty="0">
                          <a:effectLst/>
                        </a:rPr>
                        <a:t>Завтра ожидаются сильный ветер нестерпимый холод но солнце.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02" marR="51802" marT="0" marB="0"/>
                </a:tc>
                <a:extLst>
                  <a:ext uri="{0D108BD9-81ED-4DB2-BD59-A6C34878D82A}">
                    <a16:rowId xmlns:a16="http://schemas.microsoft.com/office/drawing/2014/main" val="1189794743"/>
                  </a:ext>
                </a:extLst>
              </a:tr>
            </a:tbl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940857" y="541421"/>
            <a:ext cx="539027" cy="24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607577" y="541421"/>
            <a:ext cx="1352191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087461" y="534046"/>
            <a:ext cx="630297" cy="7375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58394" y="526671"/>
            <a:ext cx="922680" cy="7375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02184" y="519296"/>
            <a:ext cx="2077711" cy="7375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956657" y="0"/>
            <a:ext cx="869385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049655" y="43468"/>
            <a:ext cx="931420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502183" y="-1"/>
            <a:ext cx="2077712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850620" y="10622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9146078" y="512718"/>
            <a:ext cx="384694" cy="65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553074" y="512718"/>
            <a:ext cx="433189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10022359" y="264324"/>
            <a:ext cx="420653" cy="416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endCxn id="22" idx="6"/>
          </p:cNvCxnSpPr>
          <p:nvPr/>
        </p:nvCxnSpPr>
        <p:spPr>
          <a:xfrm>
            <a:off x="10045212" y="469045"/>
            <a:ext cx="397800" cy="368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326672" y="372007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6" name="Овал 25"/>
          <p:cNvSpPr/>
          <p:nvPr/>
        </p:nvSpPr>
        <p:spPr>
          <a:xfrm>
            <a:off x="10605058" y="270921"/>
            <a:ext cx="420653" cy="416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endCxn id="26" idx="6"/>
          </p:cNvCxnSpPr>
          <p:nvPr/>
        </p:nvCxnSpPr>
        <p:spPr>
          <a:xfrm>
            <a:off x="10627911" y="475642"/>
            <a:ext cx="397800" cy="368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899320" y="21880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010068" y="321550"/>
            <a:ext cx="574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но</a:t>
            </a:r>
          </a:p>
        </p:txBody>
      </p:sp>
      <p:sp>
        <p:nvSpPr>
          <p:cNvPr id="31" name="Овал 30"/>
          <p:cNvSpPr/>
          <p:nvPr/>
        </p:nvSpPr>
        <p:spPr>
          <a:xfrm>
            <a:off x="11436089" y="239629"/>
            <a:ext cx="420653" cy="4168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>
            <a:endCxn id="31" idx="6"/>
          </p:cNvCxnSpPr>
          <p:nvPr/>
        </p:nvCxnSpPr>
        <p:spPr>
          <a:xfrm>
            <a:off x="11458942" y="444350"/>
            <a:ext cx="397800" cy="368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940857" y="1287379"/>
            <a:ext cx="1056385" cy="24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820008" y="1287379"/>
            <a:ext cx="2266592" cy="3396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707586" y="1287379"/>
            <a:ext cx="1003277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128752" y="1272065"/>
            <a:ext cx="1551532" cy="1531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олилиния 40"/>
          <p:cNvSpPr/>
          <p:nvPr/>
        </p:nvSpPr>
        <p:spPr>
          <a:xfrm>
            <a:off x="2234127" y="1244394"/>
            <a:ext cx="722530" cy="4571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4768702" y="748985"/>
            <a:ext cx="2426206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637329" y="748985"/>
            <a:ext cx="1196090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7026997" y="821050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936731" y="2690434"/>
            <a:ext cx="5323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707209" y="2690434"/>
            <a:ext cx="155279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402127" y="2690434"/>
            <a:ext cx="1516031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978312" y="2690434"/>
            <a:ext cx="1540046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936731" y="3087475"/>
            <a:ext cx="1346941" cy="16672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469049" y="2690434"/>
            <a:ext cx="985393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617128" y="2690434"/>
            <a:ext cx="947961" cy="311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863516" y="3087475"/>
            <a:ext cx="527833" cy="833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3730148" y="2172409"/>
            <a:ext cx="159001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5380315" y="2172409"/>
            <a:ext cx="153784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6970580" y="2172409"/>
            <a:ext cx="174028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844410" y="2669005"/>
            <a:ext cx="1580213" cy="57952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5187810" y="230016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00777" y="2280438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482533" y="230016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70" name="Полилиния 69"/>
          <p:cNvSpPr/>
          <p:nvPr/>
        </p:nvSpPr>
        <p:spPr>
          <a:xfrm>
            <a:off x="915646" y="3488384"/>
            <a:ext cx="691931" cy="4571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1640047" y="3534103"/>
            <a:ext cx="78457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олилиния 72"/>
          <p:cNvSpPr/>
          <p:nvPr/>
        </p:nvSpPr>
        <p:spPr>
          <a:xfrm>
            <a:off x="2877705" y="3511244"/>
            <a:ext cx="1972915" cy="84590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олилиния 73"/>
          <p:cNvSpPr/>
          <p:nvPr/>
        </p:nvSpPr>
        <p:spPr>
          <a:xfrm>
            <a:off x="5187810" y="3511243"/>
            <a:ext cx="2092197" cy="122393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олилиния 74"/>
          <p:cNvSpPr/>
          <p:nvPr/>
        </p:nvSpPr>
        <p:spPr>
          <a:xfrm>
            <a:off x="951143" y="3929686"/>
            <a:ext cx="2092197" cy="122393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4702689" y="3104147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78" name="Овал 77"/>
          <p:cNvSpPr/>
          <p:nvPr/>
        </p:nvSpPr>
        <p:spPr>
          <a:xfrm>
            <a:off x="2859375" y="3058694"/>
            <a:ext cx="1991245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5216324" y="3018973"/>
            <a:ext cx="208905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866622" y="3511243"/>
            <a:ext cx="2369873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TextBox 80"/>
          <p:cNvSpPr txBox="1"/>
          <p:nvPr/>
        </p:nvSpPr>
        <p:spPr>
          <a:xfrm>
            <a:off x="5814111" y="3875213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4161915" y="4453669"/>
            <a:ext cx="1652196" cy="8081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7166812" y="4426010"/>
            <a:ext cx="1454914" cy="27659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2064322" y="4785011"/>
            <a:ext cx="1160141" cy="8081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1019153" y="4426010"/>
            <a:ext cx="1264519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2639999" y="4412493"/>
            <a:ext cx="1264519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942416" y="4793092"/>
            <a:ext cx="1019329" cy="0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Овал 91"/>
          <p:cNvSpPr/>
          <p:nvPr/>
        </p:nvSpPr>
        <p:spPr>
          <a:xfrm>
            <a:off x="4058802" y="3879503"/>
            <a:ext cx="1862839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040374" y="3912255"/>
            <a:ext cx="1720545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048150" y="4447661"/>
            <a:ext cx="1183399" cy="4639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9176950" y="4076204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9953172" y="4097470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10926952" y="4087815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TextBox 98"/>
          <p:cNvSpPr txBox="1"/>
          <p:nvPr/>
        </p:nvSpPr>
        <p:spPr>
          <a:xfrm>
            <a:off x="9708604" y="423850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0630468" y="4402102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9374203" y="4403857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10174394" y="4457709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11124205" y="4417373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2817092" y="5264301"/>
            <a:ext cx="1148513" cy="153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1289887" y="3135085"/>
            <a:ext cx="1148513" cy="153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4161915" y="5252269"/>
            <a:ext cx="867949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5181851" y="5252269"/>
            <a:ext cx="91064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915646" y="5663591"/>
            <a:ext cx="1046099" cy="1531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3565089" y="5663591"/>
            <a:ext cx="730185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6800777" y="5663591"/>
            <a:ext cx="1264519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олилиния 116"/>
          <p:cNvSpPr/>
          <p:nvPr/>
        </p:nvSpPr>
        <p:spPr>
          <a:xfrm>
            <a:off x="6178887" y="5203104"/>
            <a:ext cx="1886409" cy="76593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олилиния 117"/>
          <p:cNvSpPr/>
          <p:nvPr/>
        </p:nvSpPr>
        <p:spPr>
          <a:xfrm>
            <a:off x="2062770" y="5610051"/>
            <a:ext cx="1328579" cy="10679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олилиния 118"/>
          <p:cNvSpPr/>
          <p:nvPr/>
        </p:nvSpPr>
        <p:spPr>
          <a:xfrm>
            <a:off x="4599046" y="5617708"/>
            <a:ext cx="2092197" cy="122393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олилиния 119"/>
          <p:cNvSpPr/>
          <p:nvPr/>
        </p:nvSpPr>
        <p:spPr>
          <a:xfrm>
            <a:off x="956077" y="5187174"/>
            <a:ext cx="1861016" cy="77127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5115474" y="4827188"/>
            <a:ext cx="977024" cy="5632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3492375" y="5228868"/>
            <a:ext cx="802900" cy="5352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6816915" y="5230614"/>
            <a:ext cx="1357915" cy="5576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5939783" y="4768540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55645" y="5147296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127" name="Прямая соединительная линия 126"/>
          <p:cNvCxnSpPr/>
          <p:nvPr/>
        </p:nvCxnSpPr>
        <p:spPr>
          <a:xfrm>
            <a:off x="5079850" y="6119434"/>
            <a:ext cx="841791" cy="46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873770" y="6492401"/>
            <a:ext cx="920145" cy="7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 flipV="1">
            <a:off x="2415161" y="6502524"/>
            <a:ext cx="1039370" cy="130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Полилиния 133"/>
          <p:cNvSpPr/>
          <p:nvPr/>
        </p:nvSpPr>
        <p:spPr>
          <a:xfrm>
            <a:off x="3741883" y="6088261"/>
            <a:ext cx="1239192" cy="124357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>
            <a:off x="2021253" y="6119434"/>
            <a:ext cx="1543836" cy="7392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955023" y="6110422"/>
            <a:ext cx="931562" cy="3688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Полилиния 138"/>
          <p:cNvSpPr/>
          <p:nvPr/>
        </p:nvSpPr>
        <p:spPr>
          <a:xfrm>
            <a:off x="6020417" y="6089013"/>
            <a:ext cx="1880230" cy="83112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5079850" y="5685454"/>
            <a:ext cx="859933" cy="5227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829665" y="6076785"/>
            <a:ext cx="1008357" cy="5453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2320709" y="6109915"/>
            <a:ext cx="1286232" cy="4791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TextBox 142"/>
          <p:cNvSpPr txBox="1"/>
          <p:nvPr/>
        </p:nvSpPr>
        <p:spPr>
          <a:xfrm>
            <a:off x="5800590" y="566102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714578" y="6057238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146" name="Прямая соединительная линия 145"/>
          <p:cNvCxnSpPr/>
          <p:nvPr/>
        </p:nvCxnSpPr>
        <p:spPr>
          <a:xfrm flipV="1">
            <a:off x="9206502" y="1583140"/>
            <a:ext cx="436319" cy="18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Овал 147"/>
          <p:cNvSpPr/>
          <p:nvPr/>
        </p:nvSpPr>
        <p:spPr>
          <a:xfrm>
            <a:off x="9901123" y="1244303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Овал 148"/>
          <p:cNvSpPr/>
          <p:nvPr/>
        </p:nvSpPr>
        <p:spPr>
          <a:xfrm>
            <a:off x="10992656" y="1267826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TextBox 149"/>
          <p:cNvSpPr txBox="1"/>
          <p:nvPr/>
        </p:nvSpPr>
        <p:spPr>
          <a:xfrm>
            <a:off x="10419280" y="1565256"/>
            <a:ext cx="114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, но</a:t>
            </a: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>
            <a:off x="10109803" y="1597606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>
            <a:off x="11209842" y="1611254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Овал 114"/>
          <p:cNvSpPr/>
          <p:nvPr/>
        </p:nvSpPr>
        <p:spPr>
          <a:xfrm>
            <a:off x="9672076" y="5727409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10443012" y="5759506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11367090" y="5745440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TextBox 131"/>
          <p:cNvSpPr txBox="1"/>
          <p:nvPr/>
        </p:nvSpPr>
        <p:spPr>
          <a:xfrm>
            <a:off x="10917962" y="6055948"/>
            <a:ext cx="1146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, но</a:t>
            </a:r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>
            <a:off x="9284456" y="6055948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flipV="1">
            <a:off x="9807793" y="6073033"/>
            <a:ext cx="436319" cy="18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V="1">
            <a:off x="10551501" y="6086154"/>
            <a:ext cx="436319" cy="18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 flipV="1">
            <a:off x="11496007" y="6073033"/>
            <a:ext cx="436319" cy="18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Овал 152"/>
          <p:cNvSpPr/>
          <p:nvPr/>
        </p:nvSpPr>
        <p:spPr>
          <a:xfrm>
            <a:off x="9169650" y="4920560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811301" y="5247731"/>
            <a:ext cx="1165080" cy="5352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Овал 154"/>
          <p:cNvSpPr/>
          <p:nvPr/>
        </p:nvSpPr>
        <p:spPr>
          <a:xfrm>
            <a:off x="9912550" y="4937212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Овал 155"/>
          <p:cNvSpPr/>
          <p:nvPr/>
        </p:nvSpPr>
        <p:spPr>
          <a:xfrm>
            <a:off x="10661093" y="4939069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Овал 156"/>
          <p:cNvSpPr/>
          <p:nvPr/>
        </p:nvSpPr>
        <p:spPr>
          <a:xfrm>
            <a:off x="11528876" y="4923966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TextBox 157"/>
          <p:cNvSpPr txBox="1"/>
          <p:nvPr/>
        </p:nvSpPr>
        <p:spPr>
          <a:xfrm>
            <a:off x="11282500" y="5195650"/>
            <a:ext cx="27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9694079" y="5092307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0449697" y="510599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161" name="Прямая соединительная линия 160"/>
          <p:cNvCxnSpPr/>
          <p:nvPr/>
        </p:nvCxnSpPr>
        <p:spPr>
          <a:xfrm>
            <a:off x="9247169" y="5249099"/>
            <a:ext cx="44691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>
            <a:off x="10045212" y="5279697"/>
            <a:ext cx="44691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10762932" y="5279697"/>
            <a:ext cx="44691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>
            <a:off x="11655780" y="5250552"/>
            <a:ext cx="446910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Овал 164"/>
          <p:cNvSpPr/>
          <p:nvPr/>
        </p:nvSpPr>
        <p:spPr>
          <a:xfrm>
            <a:off x="9740146" y="3224999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Овал 165"/>
          <p:cNvSpPr/>
          <p:nvPr/>
        </p:nvSpPr>
        <p:spPr>
          <a:xfrm>
            <a:off x="10654825" y="3211750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Овал 166"/>
          <p:cNvSpPr/>
          <p:nvPr/>
        </p:nvSpPr>
        <p:spPr>
          <a:xfrm>
            <a:off x="11472109" y="3215303"/>
            <a:ext cx="663124" cy="6570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TextBox 167"/>
          <p:cNvSpPr txBox="1"/>
          <p:nvPr/>
        </p:nvSpPr>
        <p:spPr>
          <a:xfrm>
            <a:off x="7172672" y="317658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1227897" y="336567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0216448" y="3398220"/>
            <a:ext cx="69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,а</a:t>
            </a:r>
          </a:p>
        </p:txBody>
      </p:sp>
      <p:sp>
        <p:nvSpPr>
          <p:cNvPr id="171" name="Полилиния 170"/>
          <p:cNvSpPr/>
          <p:nvPr/>
        </p:nvSpPr>
        <p:spPr>
          <a:xfrm>
            <a:off x="9870435" y="3507970"/>
            <a:ext cx="373677" cy="4571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Полилиния 171"/>
          <p:cNvSpPr/>
          <p:nvPr/>
        </p:nvSpPr>
        <p:spPr>
          <a:xfrm>
            <a:off x="10701092" y="3498256"/>
            <a:ext cx="557422" cy="8126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олилиния 172"/>
          <p:cNvSpPr/>
          <p:nvPr/>
        </p:nvSpPr>
        <p:spPr>
          <a:xfrm>
            <a:off x="11521744" y="3538890"/>
            <a:ext cx="557422" cy="8126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4" name="Прямая соединительная линия 173"/>
          <p:cNvCxnSpPr/>
          <p:nvPr/>
        </p:nvCxnSpPr>
        <p:spPr>
          <a:xfrm flipV="1">
            <a:off x="9190787" y="3620159"/>
            <a:ext cx="436319" cy="18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Овал 174"/>
          <p:cNvSpPr/>
          <p:nvPr/>
        </p:nvSpPr>
        <p:spPr>
          <a:xfrm>
            <a:off x="9695263" y="2433726"/>
            <a:ext cx="489122" cy="4846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Овал 175"/>
          <p:cNvSpPr/>
          <p:nvPr/>
        </p:nvSpPr>
        <p:spPr>
          <a:xfrm>
            <a:off x="10247561" y="2442106"/>
            <a:ext cx="489122" cy="4846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Овал 176"/>
          <p:cNvSpPr/>
          <p:nvPr/>
        </p:nvSpPr>
        <p:spPr>
          <a:xfrm>
            <a:off x="10815384" y="2430260"/>
            <a:ext cx="489122" cy="4846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Овал 177"/>
          <p:cNvSpPr/>
          <p:nvPr/>
        </p:nvSpPr>
        <p:spPr>
          <a:xfrm>
            <a:off x="11420809" y="2461837"/>
            <a:ext cx="489122" cy="4846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9" name="Прямая соединительная линия 178"/>
          <p:cNvCxnSpPr/>
          <p:nvPr/>
        </p:nvCxnSpPr>
        <p:spPr>
          <a:xfrm flipV="1">
            <a:off x="9142567" y="2717091"/>
            <a:ext cx="436319" cy="18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>
            <a:off x="9805515" y="2676057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>
            <a:off x="10386207" y="2684437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10926952" y="2676057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>
            <a:off x="11521744" y="2708775"/>
            <a:ext cx="268618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0035201" y="2444632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10612814" y="2444305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11191986" y="2433726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49557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26" grpId="0" animBg="1"/>
      <p:bldP spid="95" grpId="0" animBg="1"/>
      <p:bldP spid="77" grpId="0" animBg="1"/>
      <p:bldP spid="45" grpId="0" animBg="1"/>
      <p:bldP spid="17" grpId="0" animBg="1"/>
      <p:bldP spid="16" grpId="0" animBg="1"/>
      <p:bldP spid="13" grpId="0" animBg="1"/>
      <p:bldP spid="14" grpId="0" animBg="1"/>
      <p:bldP spid="15" grpId="0" animBg="1"/>
      <p:bldP spid="18" grpId="0"/>
      <p:bldP spid="22" grpId="0" animBg="1"/>
      <p:bldP spid="25" grpId="0"/>
      <p:bldP spid="26" grpId="0" animBg="1"/>
      <p:bldP spid="29" grpId="0"/>
      <p:bldP spid="30" grpId="0"/>
      <p:bldP spid="31" grpId="0" animBg="1"/>
      <p:bldP spid="41" grpId="0" animBg="1"/>
      <p:bldP spid="43" grpId="0" animBg="1"/>
      <p:bldP spid="44" grpId="0" animBg="1"/>
      <p:bldP spid="46" grpId="0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 animBg="1"/>
      <p:bldP spid="73" grpId="0" animBg="1"/>
      <p:bldP spid="74" grpId="0" animBg="1"/>
      <p:bldP spid="75" grpId="0" animBg="1"/>
      <p:bldP spid="76" grpId="0"/>
      <p:bldP spid="78" grpId="0" animBg="1"/>
      <p:bldP spid="79" grpId="0" animBg="1"/>
      <p:bldP spid="80" grpId="0" animBg="1"/>
      <p:bldP spid="81" grpId="0"/>
      <p:bldP spid="92" grpId="0" animBg="1"/>
      <p:bldP spid="93" grpId="0" animBg="1"/>
      <p:bldP spid="94" grpId="0" animBg="1"/>
      <p:bldP spid="96" grpId="0" animBg="1"/>
      <p:bldP spid="97" grpId="0" animBg="1"/>
      <p:bldP spid="98" grpId="0" animBg="1"/>
      <p:bldP spid="99" grpId="0"/>
      <p:bldP spid="100" grpId="0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/>
      <p:bldP spid="125" grpId="0"/>
      <p:bldP spid="134" grpId="0" animBg="1"/>
      <p:bldP spid="139" grpId="0" animBg="1"/>
      <p:bldP spid="140" grpId="0" animBg="1"/>
      <p:bldP spid="141" grpId="0" animBg="1"/>
      <p:bldP spid="142" grpId="0" animBg="1"/>
      <p:bldP spid="143" grpId="0"/>
      <p:bldP spid="144" grpId="0"/>
      <p:bldP spid="148" grpId="0" animBg="1"/>
      <p:bldP spid="149" grpId="0" animBg="1"/>
      <p:bldP spid="150" grpId="0"/>
      <p:bldP spid="115" grpId="0" animBg="1"/>
      <p:bldP spid="128" grpId="0" animBg="1"/>
      <p:bldP spid="130" grpId="0" animBg="1"/>
      <p:bldP spid="132" grpId="0"/>
      <p:bldP spid="153" grpId="0" animBg="1"/>
      <p:bldP spid="154" grpId="0" animBg="1"/>
      <p:bldP spid="155" grpId="0" animBg="1"/>
      <p:bldP spid="156" grpId="0" animBg="1"/>
      <p:bldP spid="157" grpId="0" animBg="1"/>
      <p:bldP spid="158" grpId="0"/>
      <p:bldP spid="159" grpId="0"/>
      <p:bldP spid="160" grpId="0"/>
      <p:bldP spid="165" grpId="0" animBg="1"/>
      <p:bldP spid="166" grpId="0" animBg="1"/>
      <p:bldP spid="167" grpId="0" animBg="1"/>
      <p:bldP spid="168" grpId="0"/>
      <p:bldP spid="169" grpId="0"/>
      <p:bldP spid="170" grpId="0"/>
      <p:bldP spid="171" grpId="0" animBg="1"/>
      <p:bldP spid="172" grpId="0" animBg="1"/>
      <p:bldP spid="173" grpId="0" animBg="1"/>
      <p:bldP spid="175" grpId="0" animBg="1"/>
      <p:bldP spid="176" grpId="0" animBg="1"/>
      <p:bldP spid="177" grpId="0" animBg="1"/>
      <p:bldP spid="178" grpId="0" animBg="1"/>
      <p:bldP spid="184" grpId="0"/>
      <p:bldP spid="185" grpId="0"/>
      <p:bldP spid="1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968" y="417929"/>
            <a:ext cx="11686673" cy="624756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dirty="0"/>
              <a:t>Квартира Александра просторна но не изящна, и сумрачна.</a:t>
            </a:r>
          </a:p>
          <a:p>
            <a:pPr>
              <a:lnSpc>
                <a:spcPct val="200000"/>
              </a:lnSpc>
            </a:pPr>
            <a:r>
              <a:rPr lang="ru-RU" dirty="0"/>
              <a:t>Собаки, лошади, куры:  все животные мокрые унылые робкие.</a:t>
            </a:r>
          </a:p>
          <a:p>
            <a:pPr>
              <a:lnSpc>
                <a:spcPct val="200000"/>
              </a:lnSpc>
            </a:pPr>
            <a:r>
              <a:rPr lang="ru-RU" dirty="0"/>
              <a:t>Герцог выглядел смешно, и нелепо в своем парчовом наряде на дешевой распродаже.</a:t>
            </a:r>
          </a:p>
          <a:p>
            <a:pPr>
              <a:lnSpc>
                <a:spcPct val="200000"/>
              </a:lnSpc>
            </a:pPr>
            <a:r>
              <a:rPr lang="ru-RU" dirty="0"/>
              <a:t>Я стал посещать музеи и театры, концерты и выставки. </a:t>
            </a:r>
          </a:p>
          <a:p>
            <a:pPr>
              <a:lnSpc>
                <a:spcPct val="200000"/>
              </a:lnSpc>
            </a:pPr>
            <a:r>
              <a:rPr lang="ru-RU" dirty="0"/>
              <a:t>Мужик был угрюмый да милосердный.</a:t>
            </a:r>
          </a:p>
          <a:p>
            <a:pPr>
              <a:lnSpc>
                <a:spcPct val="200000"/>
              </a:lnSpc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13229" y="689320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7593495" y="993913"/>
            <a:ext cx="331305" cy="225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88904" y="1219200"/>
            <a:ext cx="1524325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212304" y="1219200"/>
            <a:ext cx="1524325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236226" y="1219200"/>
            <a:ext cx="1524325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98607" y="2226365"/>
            <a:ext cx="1090436" cy="8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977441" y="2234388"/>
            <a:ext cx="1090436" cy="8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329376" y="2226365"/>
            <a:ext cx="659528" cy="160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853164" y="2226365"/>
            <a:ext cx="135914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олилиния 19"/>
          <p:cNvSpPr/>
          <p:nvPr/>
        </p:nvSpPr>
        <p:spPr>
          <a:xfrm>
            <a:off x="6519141" y="2161142"/>
            <a:ext cx="1074353" cy="65223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7759146" y="2185730"/>
            <a:ext cx="1106557" cy="45719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9031355" y="2167954"/>
            <a:ext cx="1092376" cy="58411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858600" y="1466392"/>
            <a:ext cx="1602423" cy="10376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537127" y="1638669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09336" y="1666211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081670" y="1697305"/>
            <a:ext cx="225287" cy="52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4085271" y="2020470"/>
            <a:ext cx="2216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329376" y="3233529"/>
            <a:ext cx="977581" cy="1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4935757" y="3183124"/>
            <a:ext cx="947961" cy="311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4559513" y="2764779"/>
            <a:ext cx="346659" cy="3914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>
            <a:off x="4306957" y="2960483"/>
            <a:ext cx="331305" cy="225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203817" y="5013730"/>
            <a:ext cx="91064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499091" y="5013730"/>
            <a:ext cx="91064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756981" y="5013730"/>
            <a:ext cx="129933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7593494" y="5013730"/>
            <a:ext cx="1272209" cy="44165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4114463" y="4622322"/>
            <a:ext cx="346659" cy="3914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190468" y="4598420"/>
            <a:ext cx="346659" cy="3914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2510454" y="6002917"/>
            <a:ext cx="1478449" cy="119587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4559513" y="5970800"/>
            <a:ext cx="1901510" cy="151704"/>
          </a:xfrm>
          <a:custGeom>
            <a:avLst/>
            <a:gdLst>
              <a:gd name="connsiteX0" fmla="*/ 0 w 2092197"/>
              <a:gd name="connsiteY0" fmla="*/ 122393 h 122393"/>
              <a:gd name="connsiteX1" fmla="*/ 121920 w 2092197"/>
              <a:gd name="connsiteY1" fmla="*/ 473 h 122393"/>
              <a:gd name="connsiteX2" fmla="*/ 339634 w 2092197"/>
              <a:gd name="connsiteY2" fmla="*/ 78850 h 122393"/>
              <a:gd name="connsiteX3" fmla="*/ 531223 w 2092197"/>
              <a:gd name="connsiteY3" fmla="*/ 44016 h 122393"/>
              <a:gd name="connsiteX4" fmla="*/ 801188 w 2092197"/>
              <a:gd name="connsiteY4" fmla="*/ 96267 h 122393"/>
              <a:gd name="connsiteX5" fmla="*/ 992777 w 2092197"/>
              <a:gd name="connsiteY5" fmla="*/ 35307 h 122393"/>
              <a:gd name="connsiteX6" fmla="*/ 1236617 w 2092197"/>
              <a:gd name="connsiteY6" fmla="*/ 96267 h 122393"/>
              <a:gd name="connsiteX7" fmla="*/ 1497874 w 2092197"/>
              <a:gd name="connsiteY7" fmla="*/ 44016 h 122393"/>
              <a:gd name="connsiteX8" fmla="*/ 1724297 w 2092197"/>
              <a:gd name="connsiteY8" fmla="*/ 113684 h 122393"/>
              <a:gd name="connsiteX9" fmla="*/ 1942011 w 2092197"/>
              <a:gd name="connsiteY9" fmla="*/ 26599 h 122393"/>
              <a:gd name="connsiteX10" fmla="*/ 2081348 w 2092197"/>
              <a:gd name="connsiteY10" fmla="*/ 78850 h 122393"/>
              <a:gd name="connsiteX11" fmla="*/ 2072640 w 2092197"/>
              <a:gd name="connsiteY11" fmla="*/ 104976 h 12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92197" h="122393">
                <a:moveTo>
                  <a:pt x="0" y="122393"/>
                </a:moveTo>
                <a:cubicBezTo>
                  <a:pt x="32657" y="65061"/>
                  <a:pt x="65314" y="7730"/>
                  <a:pt x="121920" y="473"/>
                </a:cubicBezTo>
                <a:cubicBezTo>
                  <a:pt x="178526" y="-6784"/>
                  <a:pt x="271417" y="71593"/>
                  <a:pt x="339634" y="78850"/>
                </a:cubicBezTo>
                <a:cubicBezTo>
                  <a:pt x="407851" y="86107"/>
                  <a:pt x="454297" y="41113"/>
                  <a:pt x="531223" y="44016"/>
                </a:cubicBezTo>
                <a:cubicBezTo>
                  <a:pt x="608149" y="46919"/>
                  <a:pt x="724262" y="97718"/>
                  <a:pt x="801188" y="96267"/>
                </a:cubicBezTo>
                <a:cubicBezTo>
                  <a:pt x="878114" y="94815"/>
                  <a:pt x="920206" y="35307"/>
                  <a:pt x="992777" y="35307"/>
                </a:cubicBezTo>
                <a:cubicBezTo>
                  <a:pt x="1065348" y="35307"/>
                  <a:pt x="1152434" y="94816"/>
                  <a:pt x="1236617" y="96267"/>
                </a:cubicBezTo>
                <a:cubicBezTo>
                  <a:pt x="1320800" y="97718"/>
                  <a:pt x="1416594" y="41113"/>
                  <a:pt x="1497874" y="44016"/>
                </a:cubicBezTo>
                <a:cubicBezTo>
                  <a:pt x="1579154" y="46919"/>
                  <a:pt x="1650274" y="116587"/>
                  <a:pt x="1724297" y="113684"/>
                </a:cubicBezTo>
                <a:cubicBezTo>
                  <a:pt x="1798320" y="110781"/>
                  <a:pt x="1882503" y="32405"/>
                  <a:pt x="1942011" y="26599"/>
                </a:cubicBezTo>
                <a:cubicBezTo>
                  <a:pt x="2001519" y="20793"/>
                  <a:pt x="2059577" y="65787"/>
                  <a:pt x="2081348" y="78850"/>
                </a:cubicBezTo>
                <a:cubicBezTo>
                  <a:pt x="2103119" y="91913"/>
                  <a:pt x="2087879" y="98444"/>
                  <a:pt x="2072640" y="104976"/>
                </a:cubicBezTo>
              </a:path>
            </a:pathLst>
          </a:cu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803284" y="5476173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59140" y="5125365"/>
            <a:ext cx="993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=но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B1087A-CA30-45F6-A25D-A405C0CBCA2F}"/>
              </a:ext>
            </a:extLst>
          </p:cNvPr>
          <p:cNvSpPr txBox="1"/>
          <p:nvPr/>
        </p:nvSpPr>
        <p:spPr>
          <a:xfrm>
            <a:off x="639884" y="300416"/>
            <a:ext cx="458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НАЙДИ И ИСПРАВЬ ОШИБКИ. КОЛЛЕКТИВНО</a:t>
            </a:r>
          </a:p>
        </p:txBody>
      </p:sp>
    </p:spTree>
    <p:extLst>
      <p:ext uri="{BB962C8B-B14F-4D97-AF65-F5344CB8AC3E}">
        <p14:creationId xmlns:p14="http://schemas.microsoft.com/office/powerpoint/2010/main" val="32199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31" grpId="0" animBg="1"/>
      <p:bldP spid="38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716" y="213394"/>
            <a:ext cx="11674642" cy="641600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ru-RU" dirty="0"/>
              <a:t>Наступила осень с нескончаемыми дождями с </a:t>
            </a:r>
            <a:r>
              <a:rPr lang="ru-RU" dirty="0" err="1"/>
              <a:t>непросыхающими</a:t>
            </a:r>
            <a:r>
              <a:rPr lang="ru-RU" dirty="0"/>
              <a:t> дорогами, с непролазной грязью.</a:t>
            </a:r>
          </a:p>
          <a:p>
            <a:pPr>
              <a:lnSpc>
                <a:spcPct val="200000"/>
              </a:lnSpc>
            </a:pPr>
            <a:r>
              <a:rPr lang="ru-RU" dirty="0"/>
              <a:t>По вечерам дедушка читал газету, или смотрел телевизор или играл с соседом в шахматы.</a:t>
            </a:r>
          </a:p>
          <a:p>
            <a:pPr>
              <a:lnSpc>
                <a:spcPct val="200000"/>
              </a:lnSpc>
            </a:pPr>
            <a:r>
              <a:rPr lang="ru-RU" dirty="0"/>
              <a:t>Нам здесь всё знакомо –  и деревья, и мельница и заросший пруд.</a:t>
            </a:r>
          </a:p>
          <a:p>
            <a:pPr>
              <a:lnSpc>
                <a:spcPct val="200000"/>
              </a:lnSpc>
            </a:pPr>
            <a:r>
              <a:rPr lang="ru-RU" dirty="0"/>
              <a:t>Она знала хорошо французский язык немного говорила на немецком и учила этому своих детей.</a:t>
            </a:r>
          </a:p>
          <a:p>
            <a:pPr>
              <a:lnSpc>
                <a:spcPct val="200000"/>
              </a:lnSpc>
            </a:pPr>
            <a:r>
              <a:rPr lang="ru-RU" dirty="0"/>
              <a:t>Весной к нам вернулись скворцы и иволги  ласточки и соловьи. </a:t>
            </a:r>
          </a:p>
          <a:p>
            <a:pPr>
              <a:lnSpc>
                <a:spcPct val="200000"/>
              </a:lnSpc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798275" y="347582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27075" y="1937843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1614" y="3528103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85092" y="4309982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40466" y="5847234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,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54714" y="985069"/>
            <a:ext cx="1143561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915288" y="976225"/>
            <a:ext cx="1243042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414558" y="1654303"/>
            <a:ext cx="1143561" cy="884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58119" y="2445745"/>
            <a:ext cx="815098" cy="5907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92597" y="2445745"/>
            <a:ext cx="1116586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82449" y="2445745"/>
            <a:ext cx="815098" cy="5907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808146" y="2065304"/>
            <a:ext cx="648147" cy="3914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445235" y="2105061"/>
            <a:ext cx="648147" cy="39140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30525" y="3459860"/>
            <a:ext cx="662049" cy="7145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853024" y="3552617"/>
            <a:ext cx="321411" cy="529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826475" y="3459860"/>
            <a:ext cx="27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3" name="Овал 22"/>
          <p:cNvSpPr/>
          <p:nvPr/>
        </p:nvSpPr>
        <p:spPr>
          <a:xfrm>
            <a:off x="4145862" y="3631095"/>
            <a:ext cx="331025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743738" y="3611734"/>
            <a:ext cx="331025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478553" y="3577612"/>
            <a:ext cx="331025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215427" y="4824510"/>
            <a:ext cx="815098" cy="5907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236516" y="4824510"/>
            <a:ext cx="1178614" cy="0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750781" y="4824510"/>
            <a:ext cx="815098" cy="5907"/>
          </a:xfrm>
          <a:prstGeom prst="line">
            <a:avLst/>
          </a:prstGeom>
          <a:ln w="571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10419756" y="4467490"/>
            <a:ext cx="331025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279722" y="5964986"/>
            <a:ext cx="331025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7946982" y="5991497"/>
            <a:ext cx="331025" cy="410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70FE8C-F6CC-4091-AC99-61E0A5363B89}"/>
              </a:ext>
            </a:extLst>
          </p:cNvPr>
          <p:cNvSpPr txBox="1"/>
          <p:nvPr/>
        </p:nvSpPr>
        <p:spPr>
          <a:xfrm>
            <a:off x="480459" y="149752"/>
            <a:ext cx="5011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НАЙДИ И ИСПРАВЬ ОШИБКИ. САМОСТОЯТЕЛЬНО</a:t>
            </a:r>
          </a:p>
        </p:txBody>
      </p:sp>
    </p:spTree>
    <p:extLst>
      <p:ext uri="{BB962C8B-B14F-4D97-AF65-F5344CB8AC3E}">
        <p14:creationId xmlns:p14="http://schemas.microsoft.com/office/powerpoint/2010/main" val="243376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30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488</Words>
  <Application>Microsoft Office PowerPoint</Application>
  <PresentationFormat>Широкоэкранный</PresentationFormat>
  <Paragraphs>170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Visio</vt:lpstr>
      <vt:lpstr>ПОВТОРЕНИЕ ПО ТЕМЕ «Однородные члены предложения»</vt:lpstr>
      <vt:lpstr>Презентация PowerPoint</vt:lpstr>
      <vt:lpstr>РАССТАВЬТЕ ЗНАКИ ПРЕПИНАНИЯ</vt:lpstr>
      <vt:lpstr>РАССТАВЬТЕ ЗНАКИ ПРЕПИНАНИЯ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Sedov</dc:creator>
  <cp:lastModifiedBy>Антон</cp:lastModifiedBy>
  <cp:revision>24</cp:revision>
  <dcterms:created xsi:type="dcterms:W3CDTF">2017-11-15T12:43:56Z</dcterms:created>
  <dcterms:modified xsi:type="dcterms:W3CDTF">2020-10-27T17:35:01Z</dcterms:modified>
</cp:coreProperties>
</file>